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8" r:id="rId31"/>
    <p:sldId id="289" r:id="rId32"/>
    <p:sldId id="290" r:id="rId33"/>
    <p:sldId id="291" r:id="rId34"/>
    <p:sldId id="284" r:id="rId35"/>
    <p:sldId id="285" r:id="rId36"/>
    <p:sldId id="286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4737" autoAdjust="0"/>
  </p:normalViewPr>
  <p:slideViewPr>
    <p:cSldViewPr>
      <p:cViewPr varScale="1">
        <p:scale>
          <a:sx n="87" d="100"/>
          <a:sy n="87" d="100"/>
        </p:scale>
        <p:origin x="-64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48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595D747-80D8-4B97-9819-E4CACBCF8AA1}" type="datetimeFigureOut">
              <a:rPr lang="pt-BR" smtClean="0"/>
              <a:pPr/>
              <a:t>04/11/2009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6AF7C71-DCB4-4E04-8F27-96DC743C98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D747-80D8-4B97-9819-E4CACBCF8AA1}" type="datetimeFigureOut">
              <a:rPr lang="pt-BR" smtClean="0"/>
              <a:pPr/>
              <a:t>04/11/2009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7C71-DCB4-4E04-8F27-96DC743C98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D747-80D8-4B97-9819-E4CACBCF8AA1}" type="datetimeFigureOut">
              <a:rPr lang="pt-BR" smtClean="0"/>
              <a:pPr/>
              <a:t>04/11/2009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7C71-DCB4-4E04-8F27-96DC743C98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595D747-80D8-4B97-9819-E4CACBCF8AA1}" type="datetimeFigureOut">
              <a:rPr lang="pt-BR" smtClean="0"/>
              <a:pPr/>
              <a:t>04/11/2009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7C71-DCB4-4E04-8F27-96DC743C98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595D747-80D8-4B97-9819-E4CACBCF8AA1}" type="datetimeFigureOut">
              <a:rPr lang="pt-BR" smtClean="0"/>
              <a:pPr/>
              <a:t>04/11/2009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6AF7C71-DCB4-4E04-8F27-96DC743C9857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95D747-80D8-4B97-9819-E4CACBCF8AA1}" type="datetimeFigureOut">
              <a:rPr lang="pt-BR" smtClean="0"/>
              <a:pPr/>
              <a:t>04/11/2009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AF7C71-DCB4-4E04-8F27-96DC743C98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595D747-80D8-4B97-9819-E4CACBCF8AA1}" type="datetimeFigureOut">
              <a:rPr lang="pt-BR" smtClean="0"/>
              <a:pPr/>
              <a:t>04/11/2009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6AF7C71-DCB4-4E04-8F27-96DC743C98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D747-80D8-4B97-9819-E4CACBCF8AA1}" type="datetimeFigureOut">
              <a:rPr lang="pt-BR" smtClean="0"/>
              <a:pPr/>
              <a:t>04/11/2009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7C71-DCB4-4E04-8F27-96DC743C98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95D747-80D8-4B97-9819-E4CACBCF8AA1}" type="datetimeFigureOut">
              <a:rPr lang="pt-BR" smtClean="0"/>
              <a:pPr/>
              <a:t>04/11/2009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6AF7C71-DCB4-4E04-8F27-96DC743C98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595D747-80D8-4B97-9819-E4CACBCF8AA1}" type="datetimeFigureOut">
              <a:rPr lang="pt-BR" smtClean="0"/>
              <a:pPr/>
              <a:t>04/11/2009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6AF7C71-DCB4-4E04-8F27-96DC743C98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595D747-80D8-4B97-9819-E4CACBCF8AA1}" type="datetimeFigureOut">
              <a:rPr lang="pt-BR" smtClean="0"/>
              <a:pPr/>
              <a:t>04/11/2009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6AF7C71-DCB4-4E04-8F27-96DC743C98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595D747-80D8-4B97-9819-E4CACBCF8AA1}" type="datetimeFigureOut">
              <a:rPr lang="pt-BR" smtClean="0"/>
              <a:pPr/>
              <a:t>04/11/2009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6AF7C71-DCB4-4E04-8F27-96DC743C98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dormindocomalfinetes.blogspo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00166" y="1"/>
            <a:ext cx="7358114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b="1" i="1" dirty="0" smtClean="0">
                <a:solidFill>
                  <a:srgbClr val="FFFF66"/>
                </a:solidFill>
                <a:latin typeface="Lucida Sans" pitchFamily="34" charset="0"/>
              </a:rPr>
              <a:t>Agora vamos fazer um viagem que começa a </a:t>
            </a:r>
            <a:r>
              <a:rPr lang="pt-BR" sz="2400" b="1" i="1" u="sng" dirty="0" smtClean="0">
                <a:solidFill>
                  <a:srgbClr val="FFFF66"/>
                </a:solidFill>
                <a:latin typeface="Lucida Sans" pitchFamily="34" charset="0"/>
              </a:rPr>
              <a:t>10 milhões de anos-luz</a:t>
            </a:r>
            <a:r>
              <a:rPr lang="pt-BR" sz="2400" b="1" i="1" dirty="0" smtClean="0">
                <a:solidFill>
                  <a:srgbClr val="FFFF66"/>
                </a:solidFill>
                <a:latin typeface="Lucida Sans" pitchFamily="34" charset="0"/>
              </a:rPr>
              <a:t> (10</a:t>
            </a:r>
            <a:r>
              <a:rPr lang="pt-BR" sz="2400" b="1" i="1" baseline="30000" dirty="0" smtClean="0">
                <a:solidFill>
                  <a:srgbClr val="FFFF66"/>
                </a:solidFill>
                <a:latin typeface="Lucida Sans" pitchFamily="34" charset="0"/>
              </a:rPr>
              <a:t>23</a:t>
            </a:r>
            <a:r>
              <a:rPr lang="pt-BR" sz="2400" b="1" i="1" dirty="0" smtClean="0">
                <a:solidFill>
                  <a:srgbClr val="FFFF66"/>
                </a:solidFill>
                <a:latin typeface="Lucida Sans" pitchFamily="34" charset="0"/>
              </a:rPr>
              <a:t>m) e termina a (10</a:t>
            </a:r>
            <a:r>
              <a:rPr lang="pt-BR" sz="2400" b="1" i="1" baseline="30000" dirty="0" smtClean="0">
                <a:solidFill>
                  <a:srgbClr val="FFFF66"/>
                </a:solidFill>
                <a:latin typeface="Lucida Sans" pitchFamily="34" charset="0"/>
              </a:rPr>
              <a:t>-16</a:t>
            </a:r>
            <a:r>
              <a:rPr lang="pt-BR" sz="2400" b="1" i="1" dirty="0" smtClean="0">
                <a:solidFill>
                  <a:srgbClr val="FFFF66"/>
                </a:solidFill>
                <a:latin typeface="Lucida Sans" pitchFamily="34" charset="0"/>
              </a:rPr>
              <a:t>m) aqui na Terra. 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 i="1" dirty="0" smtClean="0">
                <a:solidFill>
                  <a:srgbClr val="FFFF66"/>
                </a:solidFill>
                <a:latin typeface="Lucida Sans" pitchFamily="34" charset="0"/>
              </a:rPr>
              <a:t>Para isso lembre-se que a velocidade da luz é de </a:t>
            </a:r>
            <a:r>
              <a:rPr lang="pt-BR" sz="2400" b="1" i="1" u="sng" dirty="0" smtClean="0">
                <a:solidFill>
                  <a:srgbClr val="FFFF66"/>
                </a:solidFill>
                <a:latin typeface="Lucida Sans" pitchFamily="34" charset="0"/>
              </a:rPr>
              <a:t>300.000 KM/s</a:t>
            </a:r>
            <a:r>
              <a:rPr lang="pt-BR" sz="2400" b="1" i="1" dirty="0" smtClean="0">
                <a:solidFill>
                  <a:srgbClr val="FFFF66"/>
                </a:solidFill>
                <a:latin typeface="Lucida Sans" pitchFamily="34" charset="0"/>
              </a:rPr>
              <a:t> (no vácuo) ou seja, nessa velocidade a luz pode dar 7 voltas e meia na terra em apenas </a:t>
            </a:r>
            <a:r>
              <a:rPr lang="pt-BR" sz="2400" b="1" i="1" u="sng" dirty="0" smtClean="0">
                <a:solidFill>
                  <a:srgbClr val="FFFF66"/>
                </a:solidFill>
                <a:latin typeface="Lucida Sans" pitchFamily="34" charset="0"/>
              </a:rPr>
              <a:t>um segundo </a:t>
            </a:r>
            <a:r>
              <a:rPr lang="pt-BR" sz="2400" b="1" i="1" dirty="0" smtClean="0">
                <a:solidFill>
                  <a:srgbClr val="FFFF66"/>
                </a:solidFill>
                <a:latin typeface="Lucida Sans" pitchFamily="34" charset="0"/>
              </a:rPr>
              <a:t>(melhor que formula um), e a luz do nosso sol mesmo nessa velocidade demora cerca de </a:t>
            </a:r>
            <a:r>
              <a:rPr lang="pt-BR" sz="2400" b="1" i="1" u="sng" dirty="0" smtClean="0">
                <a:solidFill>
                  <a:srgbClr val="FFFF66"/>
                </a:solidFill>
                <a:latin typeface="Lucida Sans" pitchFamily="34" charset="0"/>
              </a:rPr>
              <a:t>8 minutos e 20 segundos</a:t>
            </a:r>
            <a:r>
              <a:rPr lang="pt-BR" sz="2400" b="1" i="1" dirty="0" smtClean="0">
                <a:solidFill>
                  <a:srgbClr val="FFFF66"/>
                </a:solidFill>
                <a:latin typeface="Lucida Sans" pitchFamily="34" charset="0"/>
              </a:rPr>
              <a:t> para tocar a superfície da terra.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 i="1" dirty="0" err="1" smtClean="0">
                <a:solidFill>
                  <a:srgbClr val="FFFF66"/>
                </a:solidFill>
                <a:latin typeface="Lucida Sans" pitchFamily="34" charset="0"/>
              </a:rPr>
              <a:t>Ano-luz</a:t>
            </a:r>
            <a:r>
              <a:rPr lang="pt-BR" sz="2400" b="1" i="1" dirty="0" smtClean="0">
                <a:solidFill>
                  <a:srgbClr val="FFFF66"/>
                </a:solidFill>
                <a:latin typeface="Lucida Sans" pitchFamily="34" charset="0"/>
              </a:rPr>
              <a:t> portanto é a distância que a luz percorre nesse tempo, que seria:</a:t>
            </a:r>
            <a:r>
              <a:rPr lang="pt-BR" sz="2400" b="1" i="1" dirty="0" smtClean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pt-BR" sz="2000" b="1" i="1" dirty="0" smtClean="0">
                <a:solidFill>
                  <a:srgbClr val="FF0000"/>
                </a:solidFill>
              </a:rPr>
              <a:t>9.460.536.207.068</a:t>
            </a:r>
            <a:r>
              <a:rPr lang="pt-BR" sz="2000" dirty="0" smtClean="0">
                <a:solidFill>
                  <a:srgbClr val="FF0000"/>
                </a:solidFill>
              </a:rPr>
              <a:t> KM</a:t>
            </a:r>
            <a:endParaRPr lang="pt-BR" sz="2000" b="1" i="1" dirty="0" smtClean="0">
              <a:solidFill>
                <a:srgbClr val="FF0000"/>
              </a:solidFill>
              <a:latin typeface="Lucida Sans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pt-BR" sz="2400" b="1" i="1" dirty="0" smtClean="0">
                <a:solidFill>
                  <a:srgbClr val="FFFF66"/>
                </a:solidFill>
                <a:latin typeface="Lucida Sans" pitchFamily="34" charset="0"/>
              </a:rPr>
              <a:t>Espero que agora essas grandes distâncias lhe assombrem.</a:t>
            </a:r>
          </a:p>
          <a:p>
            <a:pPr eaLnBrk="0" hangingPunct="0">
              <a:spcBef>
                <a:spcPct val="50000"/>
              </a:spcBef>
            </a:pPr>
            <a:r>
              <a:rPr lang="pt-BR" sz="2400" b="1" i="1" dirty="0" smtClean="0">
                <a:solidFill>
                  <a:srgbClr val="FFFF66"/>
                </a:solidFill>
                <a:latin typeface="Lucida Sans" pitchFamily="34" charset="0"/>
              </a:rPr>
              <a:t>Boa-viagem. </a:t>
            </a:r>
            <a:endParaRPr lang="pt-BR" sz="2400" b="1" i="1" dirty="0">
              <a:solidFill>
                <a:srgbClr val="FFFF66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69469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52400" y="2638425"/>
            <a:ext cx="2667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 trilhão de quilômetros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Voltamos a escalas de KM.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O Sol um        pouco maior.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76200"/>
            <a:ext cx="68484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428868"/>
            <a:ext cx="2438400" cy="250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100 bilhões de quilômetros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14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O Sistema Solar começa a aparecer.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225"/>
            <a:ext cx="68707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438400"/>
            <a:ext cx="22098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 bilhões de quilômetros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13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Nosso Sistema Solar mais definido.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-52388"/>
            <a:ext cx="69469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52400" y="2286000"/>
            <a:ext cx="2514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 bilhão de quilômetros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12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Órbitas de: Mercúrio, Vênus, Terra, Marte e Júpiter.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70231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76200" y="2362200"/>
            <a:ext cx="2209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100 milhões de quilômetros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11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 Órbitas de: Vênus, Terra e Marte.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488" y="76200"/>
            <a:ext cx="6780212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514600"/>
            <a:ext cx="2286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 milhões de quilômetros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10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Parte da órbita da Terra.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38" y="76200"/>
            <a:ext cx="6824662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67000"/>
            <a:ext cx="2209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 milhão de quilômetros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Pode ser vista a órbita da Lua.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"/>
            <a:ext cx="6870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52400" y="2590800"/>
            <a:ext cx="274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100.000 quilômetros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8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  A Terra ainda pequena.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38" y="76200"/>
            <a:ext cx="6824662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6200" y="2562225"/>
            <a:ext cx="2667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10.000 quilômetros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7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O Hemisfério Norte da Terra.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76200"/>
            <a:ext cx="680243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0"/>
            <a:ext cx="2438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1.000 Km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Foto característica de satélite (estado da Flórida USA).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788" y="0"/>
            <a:ext cx="6780212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514600"/>
            <a:ext cx="2362200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latin typeface="Times New Roman" pitchFamily="18" charset="0"/>
              </a:rPr>
              <a:t>10 milhões de anos-luz (10</a:t>
            </a:r>
            <a:r>
              <a:rPr lang="pt-BR" sz="2400" b="1" baseline="30000" dirty="0">
                <a:latin typeface="Times New Roman" pitchFamily="18" charset="0"/>
              </a:rPr>
              <a:t>23</a:t>
            </a:r>
            <a:r>
              <a:rPr lang="pt-BR" sz="2400" b="1" dirty="0">
                <a:latin typeface="Times New Roman" pitchFamily="18" charset="0"/>
              </a:rPr>
              <a:t>m) de distância da Via Láctea.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488" y="76200"/>
            <a:ext cx="6780212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57400"/>
            <a:ext cx="2286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100 Km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5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 da superfície.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 Cidade de </a:t>
            </a:r>
            <a:r>
              <a:rPr lang="pt-BR" sz="2400" b="1" dirty="0" err="1">
                <a:solidFill>
                  <a:schemeClr val="bg1"/>
                </a:solidFill>
                <a:latin typeface="Times New Roman" pitchFamily="18" charset="0"/>
              </a:rPr>
              <a:t>Tallahassee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 na Flórida USA, um pouco mais próximo...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76200"/>
            <a:ext cx="680243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819400"/>
            <a:ext cx="2438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 Km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Os quarteirões mal são vistos.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2238"/>
            <a:ext cx="6870700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6200" y="2743200"/>
            <a:ext cx="2438400" cy="175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 Km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É possível a prática de pára-quedismo </a:t>
            </a:r>
            <a:r>
              <a:rPr lang="pt-BR" sz="24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38" y="0"/>
            <a:ext cx="6824662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6200" y="2743200"/>
            <a:ext cx="2209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100 metros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Vista típica de helicóptero.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575"/>
            <a:ext cx="71755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6200" y="2667000"/>
            <a:ext cx="2209800" cy="175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 metros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Vista típica de </a:t>
            </a:r>
            <a:r>
              <a:rPr lang="pt-BR" sz="2400" b="1" dirty="0" smtClean="0">
                <a:solidFill>
                  <a:schemeClr val="bg1"/>
                </a:solidFill>
                <a:latin typeface="Times New Roman" pitchFamily="18" charset="0"/>
              </a:rPr>
              <a:t>edifício</a:t>
            </a:r>
            <a:r>
              <a:rPr lang="pt-BR" sz="24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488" y="76200"/>
            <a:ext cx="6780212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438400"/>
            <a:ext cx="2209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 metro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Quando olhamos algo com o braço esticado...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6200"/>
            <a:ext cx="67945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43200"/>
            <a:ext cx="2514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 centímetros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-1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Pode-se tocar nas folhas.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-52388"/>
            <a:ext cx="69469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67000"/>
            <a:ext cx="2362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 centímetro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-2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É possível sentir o cheiro da folha.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8425"/>
            <a:ext cx="68707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6200" y="2590800"/>
            <a:ext cx="2362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FontTx/>
              <a:buChar char="•"/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milímetro 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-3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marL="457200" indent="-457200"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Os vasos da folha aparecem.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"/>
            <a:ext cx="6870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6200" y="2774950"/>
            <a:ext cx="274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100 micra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-4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           As células praticamente estão definidas.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76200"/>
            <a:ext cx="68246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486025"/>
            <a:ext cx="259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 milhão de anos-luz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22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 Torna-se visível o espiral.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694690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6200" y="2698750"/>
            <a:ext cx="2590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 micra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-5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As células aparecem.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76200"/>
            <a:ext cx="68484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6200" y="2667000"/>
            <a:ext cx="2438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1.000 </a:t>
            </a:r>
            <a:r>
              <a:rPr lang="pt-BR" sz="2400" b="1" dirty="0" err="1">
                <a:solidFill>
                  <a:schemeClr val="bg1"/>
                </a:solidFill>
                <a:latin typeface="Times New Roman" pitchFamily="18" charset="0"/>
              </a:rPr>
              <a:t>angstrons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-7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Os cromossomas aparecem.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"/>
            <a:ext cx="6870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6200" y="2667000"/>
            <a:ext cx="2514600" cy="21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100 </a:t>
            </a:r>
            <a:r>
              <a:rPr lang="pt-BR" sz="2400" b="1" dirty="0" smtClean="0">
                <a:solidFill>
                  <a:schemeClr val="bg1"/>
                </a:solidFill>
                <a:latin typeface="Times New Roman" pitchFamily="18" charset="0"/>
              </a:rPr>
              <a:t>angstroms 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-8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A cadeia de DNA pode ser visualizada.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"/>
            <a:ext cx="6870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562225"/>
            <a:ext cx="2362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 nanômetro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-9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Os blocos cromossômicos.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Já existem nanorôbos...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2075"/>
            <a:ext cx="69469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57400"/>
            <a:ext cx="2438400" cy="323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 </a:t>
            </a:r>
            <a:r>
              <a:rPr lang="pt-BR" sz="2400" b="1" dirty="0" smtClean="0">
                <a:solidFill>
                  <a:schemeClr val="bg1"/>
                </a:solidFill>
                <a:latin typeface="Times New Roman" pitchFamily="18" charset="0"/>
              </a:rPr>
              <a:t>angstroms      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-10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Nuvens de elétrons do átomo de carbono. Tudo em nosso mundo é feito disso...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"/>
            <a:ext cx="67945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590800"/>
            <a:ext cx="2362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 picômetros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-11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Elétron no campo do átomo.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76200"/>
            <a:ext cx="63706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14625"/>
            <a:ext cx="2857488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 </a:t>
            </a:r>
            <a:r>
              <a:rPr lang="pt-BR" sz="2400" b="1" dirty="0" err="1">
                <a:solidFill>
                  <a:schemeClr val="bg1"/>
                </a:solidFill>
                <a:latin typeface="Times New Roman" pitchFamily="18" charset="0"/>
              </a:rPr>
              <a:t>picômetro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-12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 Espaço vazio entre o núcleo e as órbitas de elétrons.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76200"/>
            <a:ext cx="680243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895600"/>
            <a:ext cx="2643174" cy="175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100 fermis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-13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O núcleo ainda pequeno.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76200"/>
            <a:ext cx="68484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43200"/>
            <a:ext cx="2214546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 fermis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-14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 O Núcleo de um átomo de Carbono.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76200"/>
            <a:ext cx="680243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43200"/>
            <a:ext cx="2209800" cy="21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 </a:t>
            </a:r>
            <a:r>
              <a:rPr lang="pt-BR" sz="2400" b="1" dirty="0" smtClean="0">
                <a:solidFill>
                  <a:schemeClr val="bg1"/>
                </a:solidFill>
                <a:latin typeface="Times New Roman" pitchFamily="18" charset="0"/>
              </a:rPr>
              <a:t>Fermi         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-15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Face a face com um </a:t>
            </a:r>
            <a:r>
              <a:rPr lang="pt-BR" sz="2400" b="1" dirty="0" smtClean="0">
                <a:solidFill>
                  <a:schemeClr val="bg1"/>
                </a:solidFill>
                <a:latin typeface="Times New Roman" pitchFamily="18" charset="0"/>
              </a:rPr>
              <a:t>Próton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70993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562225"/>
            <a:ext cx="2362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100.000 anos-luz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21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Nossa galáxia mal pode ser vista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425" y="76200"/>
            <a:ext cx="68484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152400"/>
            <a:ext cx="2209800" cy="66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600" b="1" dirty="0">
                <a:solidFill>
                  <a:schemeClr val="bg1"/>
                </a:solidFill>
                <a:latin typeface="Times New Roman" pitchFamily="18" charset="0"/>
              </a:rPr>
              <a:t>100 </a:t>
            </a:r>
            <a:r>
              <a:rPr lang="pt-BR" sz="2600" b="1" dirty="0" err="1">
                <a:solidFill>
                  <a:schemeClr val="bg1"/>
                </a:solidFill>
                <a:latin typeface="Times New Roman" pitchFamily="18" charset="0"/>
              </a:rPr>
              <a:t>atômetros</a:t>
            </a:r>
            <a:r>
              <a:rPr lang="pt-BR" sz="2600" b="1" dirty="0">
                <a:solidFill>
                  <a:schemeClr val="bg1"/>
                </a:solidFill>
                <a:latin typeface="Times New Roman" pitchFamily="18" charset="0"/>
              </a:rPr>
              <a:t> (10</a:t>
            </a:r>
            <a:r>
              <a:rPr lang="pt-BR" sz="2600" b="1" baseline="30000" dirty="0">
                <a:solidFill>
                  <a:schemeClr val="bg1"/>
                </a:solidFill>
                <a:latin typeface="Times New Roman" pitchFamily="18" charset="0"/>
              </a:rPr>
              <a:t>-16</a:t>
            </a:r>
            <a:r>
              <a:rPr lang="pt-BR" sz="2600" b="1" dirty="0">
                <a:solidFill>
                  <a:schemeClr val="bg1"/>
                </a:solidFill>
                <a:latin typeface="Times New Roman" pitchFamily="18" charset="0"/>
              </a:rPr>
              <a:t>m) Examinando-se as partículas ‘quark’.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600" b="1" dirty="0">
                <a:solidFill>
                  <a:srgbClr val="FF3300"/>
                </a:solidFill>
                <a:latin typeface="Times New Roman" pitchFamily="18" charset="0"/>
              </a:rPr>
              <a:t>Fim da viagem.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600" b="1" dirty="0">
                <a:solidFill>
                  <a:schemeClr val="bg1"/>
                </a:solidFill>
                <a:latin typeface="Times New Roman" pitchFamily="18" charset="0"/>
              </a:rPr>
              <a:t> E então? Está considerando a si mesmo um grande ou pequeno ser?</a:t>
            </a:r>
          </a:p>
          <a:p>
            <a:pPr algn="ctr" eaLnBrk="0" hangingPunct="0">
              <a:spcBef>
                <a:spcPct val="50000"/>
              </a:spcBef>
            </a:pPr>
            <a:endParaRPr lang="pt-BR" sz="2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313" y="2292350"/>
            <a:ext cx="9279784" cy="23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Agora, qual é o seu tamanho?</a:t>
            </a:r>
          </a:p>
          <a:p>
            <a:pPr algn="ctr" eaLnBrk="0" hangingPunct="0"/>
            <a:r>
              <a:rPr lang="pt-BR" sz="2400" b="1" dirty="0">
                <a:solidFill>
                  <a:schemeClr val="bg1"/>
                </a:solidFill>
              </a:rPr>
              <a:t>E, qual é o tamanho das coisas que te incomodam hoje?</a:t>
            </a:r>
          </a:p>
          <a:p>
            <a:pPr algn="ctr" eaLnBrk="0" hangingPunct="0"/>
            <a:r>
              <a:rPr lang="pt-BR" sz="2400" b="1" dirty="0">
                <a:solidFill>
                  <a:schemeClr val="bg1"/>
                </a:solidFill>
              </a:rPr>
              <a:t>Como o homem é pequeno comparado a </a:t>
            </a:r>
          </a:p>
          <a:p>
            <a:pPr algn="ctr" eaLnBrk="0" hangingPunct="0"/>
            <a:r>
              <a:rPr lang="pt-BR" sz="2400" b="1" dirty="0">
                <a:solidFill>
                  <a:schemeClr val="bg1"/>
                </a:solidFill>
              </a:rPr>
              <a:t>todo o universo, imagine agora o tamanho do complexo de </a:t>
            </a:r>
          </a:p>
          <a:p>
            <a:pPr algn="ctr" eaLnBrk="0" hangingPunct="0"/>
            <a:r>
              <a:rPr lang="pt-BR" sz="2400" b="1" dirty="0">
                <a:solidFill>
                  <a:schemeClr val="bg1"/>
                </a:solidFill>
              </a:rPr>
              <a:t>Inferioridade dos vírus e das amebas!</a:t>
            </a:r>
          </a:p>
          <a:p>
            <a:pPr algn="ctr" eaLnBrk="0" hangingPunct="0"/>
            <a:r>
              <a:rPr lang="pt-BR" sz="2400" b="1" dirty="0">
                <a:solidFill>
                  <a:schemeClr val="bg1"/>
                </a:solidFill>
              </a:rPr>
              <a:t>Então sorria e aproveite bem o seu dia!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188" y="1557338"/>
            <a:ext cx="8229600" cy="4525962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Quando esse PPS chegou em minhas mãos, não tinha os devidos créditos, como sou pós-graduado em </a:t>
            </a: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pitacologia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acabei fazendo alterações e correções.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Caso o autor apareça e tenha como provar, incluo sem problemas.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Créditos das alterações,multiplicações dos erros e piadas sem graças: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Agulha3al/Anthony Lessa</a:t>
            </a: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/>
              </a:rPr>
              <a:t>www.meadiciona.com/agulha3al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http://dormindocomalfinetes.blogspot.com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68484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6200" y="2638425"/>
            <a:ext cx="2667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10.000  anos-luz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20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Aparecem estrelas de nossa galáxia.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7023100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52400" y="2486025"/>
            <a:ext cx="2514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1.000 anos-luz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19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              As estrelas, dez vezes mais perto.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4263" y="76200"/>
            <a:ext cx="703103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6200" y="2819400"/>
            <a:ext cx="2438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100 anos-luz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18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Nada além de estrelas.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225" y="76200"/>
            <a:ext cx="72294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76200" y="2698750"/>
            <a:ext cx="2362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10 anos-luz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17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Ainda apenas estrelas.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706755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52400" y="2851150"/>
            <a:ext cx="2743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1 ano-luz (10</a:t>
            </a:r>
            <a:r>
              <a:rPr lang="pt-BR" sz="2400" b="1" baseline="30000" dirty="0">
                <a:solidFill>
                  <a:schemeClr val="bg1"/>
                </a:solidFill>
                <a:latin typeface="Times New Roman" pitchFamily="18" charset="0"/>
              </a:rPr>
              <a:t>16</a:t>
            </a: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m)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Times New Roman" pitchFamily="18" charset="0"/>
              </a:rPr>
              <a:t>O Sol aparece    bem pequeno.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90</TotalTime>
  <Words>744</Words>
  <Application>Microsoft Office PowerPoint</Application>
  <PresentationFormat>Apresentação na tela (4:3)</PresentationFormat>
  <Paragraphs>91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Desconhecida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Matheus</dc:creator>
  <cp:lastModifiedBy>h</cp:lastModifiedBy>
  <cp:revision>11</cp:revision>
  <dcterms:created xsi:type="dcterms:W3CDTF">2009-09-17T15:48:51Z</dcterms:created>
  <dcterms:modified xsi:type="dcterms:W3CDTF">2009-11-04T19:23:31Z</dcterms:modified>
</cp:coreProperties>
</file>